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DF543-0A5F-4484-A928-FD1C1227F992}" type="datetimeFigureOut">
              <a:rPr lang="en-GB" smtClean="0"/>
              <a:t>10/07/2019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E4B90-9105-4D04-AFF8-2C993995D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54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DF543-0A5F-4484-A928-FD1C1227F992}" type="datetimeFigureOut">
              <a:rPr lang="en-GB" smtClean="0"/>
              <a:t>10/07/2019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E4B90-9105-4D04-AFF8-2C993995D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577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DF543-0A5F-4484-A928-FD1C1227F992}" type="datetimeFigureOut">
              <a:rPr lang="en-GB" smtClean="0"/>
              <a:t>10/07/2019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E4B90-9105-4D04-AFF8-2C993995D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068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DF543-0A5F-4484-A928-FD1C1227F992}" type="datetimeFigureOut">
              <a:rPr lang="en-GB" smtClean="0"/>
              <a:t>10/07/2019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E4B90-9105-4D04-AFF8-2C993995D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875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DF543-0A5F-4484-A928-FD1C1227F992}" type="datetimeFigureOut">
              <a:rPr lang="en-GB" smtClean="0"/>
              <a:t>10/07/2019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E4B90-9105-4D04-AFF8-2C993995D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623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DF543-0A5F-4484-A928-FD1C1227F992}" type="datetimeFigureOut">
              <a:rPr lang="en-GB" smtClean="0"/>
              <a:t>10/07/2019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E4B90-9105-4D04-AFF8-2C993995D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73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DF543-0A5F-4484-A928-FD1C1227F992}" type="datetimeFigureOut">
              <a:rPr lang="en-GB" smtClean="0"/>
              <a:t>10/07/2019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E4B90-9105-4D04-AFF8-2C993995D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278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DF543-0A5F-4484-A928-FD1C1227F992}" type="datetimeFigureOut">
              <a:rPr lang="en-GB" smtClean="0"/>
              <a:t>10/07/2019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E4B90-9105-4D04-AFF8-2C993995D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349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DF543-0A5F-4484-A928-FD1C1227F992}" type="datetimeFigureOut">
              <a:rPr lang="en-GB" smtClean="0"/>
              <a:t>10/07/2019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E4B90-9105-4D04-AFF8-2C993995D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015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DF543-0A5F-4484-A928-FD1C1227F992}" type="datetimeFigureOut">
              <a:rPr lang="en-GB" smtClean="0"/>
              <a:t>10/07/2019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E4B90-9105-4D04-AFF8-2C993995D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266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DF543-0A5F-4484-A928-FD1C1227F992}" type="datetimeFigureOut">
              <a:rPr lang="en-GB" smtClean="0"/>
              <a:t>10/07/2019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E4B90-9105-4D04-AFF8-2C993995D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230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DF543-0A5F-4484-A928-FD1C1227F992}" type="datetimeFigureOut">
              <a:rPr lang="en-GB" smtClean="0"/>
              <a:t>10/07/2019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E4B90-9105-4D04-AFF8-2C993995D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09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F0000"/>
            </a:gs>
            <a:gs pos="3000">
              <a:schemeClr val="accent1">
                <a:lumMod val="5000"/>
                <a:lumOff val="95000"/>
              </a:schemeClr>
            </a:gs>
            <a:gs pos="100000">
              <a:srgbClr val="FF00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72" y="3977015"/>
            <a:ext cx="1424420" cy="21573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6135" y="3977015"/>
            <a:ext cx="1424420" cy="21573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9091" y="4203201"/>
            <a:ext cx="2388575" cy="19311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0674" y="3977015"/>
            <a:ext cx="1424420" cy="21573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2582" y="1951812"/>
            <a:ext cx="116470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 smtClean="0"/>
              <a:t>Think!</a:t>
            </a:r>
          </a:p>
          <a:p>
            <a:pPr algn="ctr"/>
            <a:endParaRPr lang="en-GB" sz="2000" b="1" u="sng" dirty="0" smtClean="0"/>
          </a:p>
          <a:p>
            <a:r>
              <a:rPr lang="en-GB" sz="2000" b="1" u="sng" smtClean="0"/>
              <a:t>Police </a:t>
            </a:r>
            <a:r>
              <a:rPr lang="en-GB" sz="2000" b="1" u="sng" smtClean="0"/>
              <a:t>are</a:t>
            </a:r>
            <a:r>
              <a:rPr lang="en-GB" sz="2000" b="1" u="sng"/>
              <a:t> </a:t>
            </a:r>
            <a:r>
              <a:rPr lang="en-GB" sz="2000" b="1" u="sng" smtClean="0"/>
              <a:t>aware </a:t>
            </a:r>
            <a:r>
              <a:rPr lang="en-GB" sz="2000" b="1" u="sng" dirty="0" smtClean="0"/>
              <a:t>of the laws around CS Spray, Stun Guns &amp; Tasers but members of the public </a:t>
            </a:r>
            <a:r>
              <a:rPr lang="en-GB" sz="2000" b="1" u="sng" smtClean="0"/>
              <a:t>may </a:t>
            </a:r>
            <a:r>
              <a:rPr lang="en-GB" sz="2000" b="1" u="sng" smtClean="0"/>
              <a:t>not be…</a:t>
            </a:r>
            <a:endParaRPr lang="en-GB" sz="2000" b="1" u="sng" dirty="0" smtClean="0"/>
          </a:p>
          <a:p>
            <a:endParaRPr lang="en-GB" sz="2000" b="1" u="sng" dirty="0"/>
          </a:p>
          <a:p>
            <a:pPr algn="ctr"/>
            <a:r>
              <a:rPr lang="en-GB" sz="2000" b="1" u="sng" dirty="0" smtClean="0"/>
              <a:t>National Firearms Surrender Saturday 20</a:t>
            </a:r>
            <a:r>
              <a:rPr lang="en-GB" sz="2000" b="1" u="sng" baseline="30000" dirty="0" smtClean="0"/>
              <a:t>th</a:t>
            </a:r>
            <a:r>
              <a:rPr lang="en-GB" sz="2000" b="1" u="sng" dirty="0" smtClean="0"/>
              <a:t> July – Sunday 4</a:t>
            </a:r>
            <a:r>
              <a:rPr lang="en-GB" sz="2000" b="1" u="sng" baseline="30000" dirty="0" smtClean="0"/>
              <a:t>th</a:t>
            </a:r>
            <a:r>
              <a:rPr lang="en-GB" sz="2000" b="1" u="sng" dirty="0" smtClean="0"/>
              <a:t> August 2019</a:t>
            </a:r>
            <a:endParaRPr lang="en-GB" sz="2000" b="1" u="sng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6384" y="443100"/>
            <a:ext cx="6286500" cy="11334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90884" y="443100"/>
            <a:ext cx="1855500" cy="113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3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36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Merseyside Police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Cooper Louise</dc:creator>
  <cp:lastModifiedBy>Cooper Louise</cp:lastModifiedBy>
  <cp:revision>5</cp:revision>
  <dcterms:created xsi:type="dcterms:W3CDTF">2019-07-10T11:28:42Z</dcterms:created>
  <dcterms:modified xsi:type="dcterms:W3CDTF">2019-07-10T12:37:40Z</dcterms:modified>
</cp:coreProperties>
</file>